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4" r:id="rId5"/>
    <p:sldId id="257" r:id="rId6"/>
    <p:sldId id="267" r:id="rId7"/>
    <p:sldId id="263" r:id="rId8"/>
    <p:sldId id="258" r:id="rId9"/>
    <p:sldId id="262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E4B99-DD46-4F52-A3F1-23567FE1DB93}" v="168" dt="2018-08-06T14:11:1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744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500C-1A82-413C-9D36-F7033566B2F0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4592-9C2F-455F-BF50-8F07B7CD9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facts?</a:t>
            </a:r>
          </a:p>
          <a:p>
            <a:endParaRPr lang="en-US" dirty="0" smtClean="0"/>
          </a:p>
          <a:p>
            <a:r>
              <a:rPr lang="en-US" dirty="0" smtClean="0"/>
              <a:t>I am an introvert</a:t>
            </a:r>
          </a:p>
          <a:p>
            <a:endParaRPr lang="en-US" dirty="0" smtClean="0"/>
          </a:p>
          <a:p>
            <a:r>
              <a:rPr lang="en-US" dirty="0" smtClean="0"/>
              <a:t>I love designing,</a:t>
            </a:r>
            <a:r>
              <a:rPr lang="en-US" baseline="0" dirty="0" smtClean="0"/>
              <a:t> sketching, painting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photography, Travelling, Hiking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cannot live without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7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BA2-85FB-45EE-82CE-8C921B5D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9E6E-4254-4DC7-AB2D-FCE154D50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A263-664B-4292-BDE4-8980231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E6F9-3894-4BDD-9A87-4546D869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F348-B2EE-4D60-930F-FEC106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4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3EE6-3B2C-453E-9859-0CC869FB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47534-EC53-4709-862B-4B73B12E6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FFF2-8517-4A88-B005-D84CEDFC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17F7-5C09-4585-940F-B266DC75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EBA-10E4-46D1-9C37-AE7507BE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27517-C616-42ED-A30D-59AAFCE8A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FF765-7E95-4943-8949-0F6059CED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E4D7-A189-4C04-A675-CE83396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609A9-2437-445C-A9DD-EA81B846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9C95-FEA3-48FF-94A4-24DE03B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A49B-1489-4D9B-81D7-95E484D7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1909-D10D-46A5-9FFF-4EE91DF0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91BC-09D0-4F63-BD11-7B664C94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0831-1B06-45F2-8B8F-008220E3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B860-E651-429C-B9A5-D32926C2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61BD-4196-4A9C-B022-BE68D0BC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C32C-4203-4BA1-959E-9BFAA9DD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E8BEC-B65F-4879-B485-C7587E5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D666-E77E-40E5-884F-D3A72698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5641-1595-4EDC-84B0-CB00948C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88CF-75BE-46D9-AC63-B13B160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858D-658F-40BB-831A-0A7C9E5FF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139A-F5F8-4211-BDB8-650620048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D838-170D-4639-9FF9-D59A5A21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AAF1-123D-42E0-B688-39020728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802F-6493-45FD-8C96-0E5AF9E5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81C0-E21F-4E0A-82E5-DF13C312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B620-8DEC-44AB-80A7-40F83AC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9D0DD-3850-4226-8B7F-063FB143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71E6-41D0-4339-AC55-580049FE0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3FB49-18A0-419D-A847-AC07FA9B8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6C706-B8CC-4E2E-ACE1-B46F5C18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5C625-14CA-4B19-904C-AFF161F6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4D23D-AC5E-4239-8ECB-FC9255D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4590-1C9C-4D74-87ED-96D7D217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823E5-350E-4CA9-A4AE-8A98A897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8519-6939-44F9-B7D9-DF497349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7C0F-F789-46E4-89B2-3221B13A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5D112-7269-4AC0-B6A0-2C830F09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81655-03F5-443F-A3AF-AF42A900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86AD-4963-4550-81B1-C189C09A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5F0-D8A7-475E-B625-33437C16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D982-CB72-4356-B0EA-BABFEA76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F939-BCD1-4DEB-96BA-34DAC9D7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4BE9C-004C-4B42-B4E8-294D4571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060B4-AFB7-470C-B636-DD9082A3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AE9D-50DF-4E15-A19E-AB60EE01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04A9-FA5A-4549-9F5A-07F1F5B8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BA75C-1ADA-474C-9220-093638B8B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7AC2C-A2DD-4A73-BE5C-902C6632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1902-337D-40BF-87C9-36E9F056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12AB-91F7-49B0-9DFB-9578A852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2E90E-7972-486E-AAAB-9413B80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3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2570B-40EB-4F52-A0E1-FEEBC8F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50A9-0E55-4A91-86B7-7315068D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F6A1-56A3-4A91-A5D5-2E916770A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4A1D-0B96-4179-8311-D611E09D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80AD-556B-4BAD-9E19-0CCA8C2EF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9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562" y="1976690"/>
            <a:ext cx="7436876" cy="2904621"/>
            <a:chOff x="2377561" y="1913510"/>
            <a:chExt cx="7436876" cy="2904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F61277-3B13-4FD7-83BB-7496CAFDFA63}"/>
                </a:ext>
              </a:extLst>
            </p:cNvPr>
            <p:cNvSpPr txBox="1"/>
            <p:nvPr/>
          </p:nvSpPr>
          <p:spPr>
            <a:xfrm>
              <a:off x="3592945" y="1913510"/>
              <a:ext cx="500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aleway" panose="020B0503030101060003" pitchFamily="34" charset="0"/>
                </a:rPr>
                <a:t>Crown Identification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3F996-87CD-49E3-B696-B13CB6713655}"/>
                </a:ext>
              </a:extLst>
            </p:cNvPr>
            <p:cNvSpPr txBox="1"/>
            <p:nvPr/>
          </p:nvSpPr>
          <p:spPr>
            <a:xfrm>
              <a:off x="2709093" y="2758789"/>
              <a:ext cx="677381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Raleway" panose="020B0503030101060003" pitchFamily="34" charset="0"/>
                </a:rPr>
                <a:t>Tushar Kulkarni</a:t>
              </a:r>
            </a:p>
            <a:p>
              <a:pPr algn="ctr"/>
              <a:r>
                <a:rPr lang="en-US" dirty="0">
                  <a:latin typeface="Raleway" panose="020B0503030101060003" pitchFamily="34" charset="0"/>
                </a:rPr>
                <a:t>Machine Learning Engineer </a:t>
              </a:r>
              <a:r>
                <a:rPr lang="en-US" dirty="0" smtClean="0">
                  <a:latin typeface="Raleway" panose="020B0503030101060003" pitchFamily="34" charset="0"/>
                </a:rPr>
                <a:t>Intern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 smtClean="0">
                  <a:latin typeface="Raleway" panose="020B0503030101060003" pitchFamily="34" charset="0"/>
                </a:rPr>
                <a:t>Master of Science Student at UC Irvine</a:t>
              </a:r>
              <a:endParaRPr lang="en-US" dirty="0">
                <a:latin typeface="Raleway" panose="020B05030301010600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E027F-D101-4ECB-97A7-621AA25F79EB}"/>
                </a:ext>
              </a:extLst>
            </p:cNvPr>
            <p:cNvSpPr txBox="1"/>
            <p:nvPr/>
          </p:nvSpPr>
          <p:spPr>
            <a:xfrm>
              <a:off x="2377561" y="4171800"/>
              <a:ext cx="7436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aleway" panose="020B0503030101060003" pitchFamily="34" charset="0"/>
                </a:rPr>
                <a:t>Mentors</a:t>
              </a:r>
              <a:br>
                <a:rPr lang="en-US" dirty="0">
                  <a:latin typeface="Raleway" panose="020B0503030101060003" pitchFamily="34" charset="0"/>
                </a:rPr>
              </a:br>
              <a:r>
                <a:rPr lang="en-US" dirty="0">
                  <a:latin typeface="Raleway" panose="020B0503030101060003" pitchFamily="34" charset="0"/>
                </a:rPr>
                <a:t>Sergei </a:t>
              </a:r>
              <a:r>
                <a:rPr lang="en-US" dirty="0" err="1">
                  <a:latin typeface="Raleway" panose="020B0503030101060003" pitchFamily="34" charset="0"/>
                </a:rPr>
                <a:t>Azernikov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smtClean="0">
                  <a:latin typeface="Raleway" panose="020B0503030101060003" pitchFamily="34" charset="0"/>
                </a:rPr>
                <a:t>Andrey </a:t>
              </a:r>
              <a:r>
                <a:rPr lang="en-US" dirty="0" err="1">
                  <a:latin typeface="Raleway" panose="020B0503030101060003" pitchFamily="34" charset="0"/>
                </a:rPr>
                <a:t>Gubenko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err="1">
                  <a:latin typeface="Raleway" panose="020B0503030101060003" pitchFamily="34" charset="0"/>
                </a:rPr>
                <a:t>Chih</a:t>
              </a:r>
              <a:r>
                <a:rPr lang="en-US" dirty="0">
                  <a:latin typeface="Raleway" panose="020B0503030101060003" pitchFamily="34" charset="0"/>
                </a:rPr>
                <a:t>-Chun 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2205" y="3198168"/>
            <a:ext cx="430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Let’s generate some graphs…</a:t>
            </a:r>
            <a:endParaRPr lang="en-US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9620" y="898088"/>
            <a:ext cx="2428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What I learned?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5687" y="1726974"/>
            <a:ext cx="559813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Teamwork and individual contribution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Practical application of my knowledge</a:t>
            </a:r>
            <a:endParaRPr lang="en-US" dirty="0" smtClean="0">
              <a:latin typeface="Raleway Light" panose="020B04030301010600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Data collection to deployment ready system</a:t>
            </a:r>
          </a:p>
        </p:txBody>
      </p:sp>
    </p:spTree>
    <p:extLst>
      <p:ext uri="{BB962C8B-B14F-4D97-AF65-F5344CB8AC3E}">
        <p14:creationId xmlns:p14="http://schemas.microsoft.com/office/powerpoint/2010/main" val="6092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2944" y="3075057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Raleway" panose="020B0503030101060003" pitchFamily="34" charset="0"/>
              </a:rPr>
              <a:t>Thank you</a:t>
            </a:r>
            <a:endParaRPr lang="en-US" sz="40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9750" y="1151454"/>
            <a:ext cx="351250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aleway Medium" panose="020B0603030101060003" pitchFamily="34" charset="0"/>
              </a:rPr>
              <a:t>Interesting facts about me?</a:t>
            </a:r>
          </a:p>
          <a:p>
            <a:pPr algn="ctr">
              <a:lnSpc>
                <a:spcPct val="30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Well…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75</a:t>
            </a:r>
            <a:r>
              <a:rPr lang="en-US" sz="2000" dirty="0">
                <a:latin typeface="Raleway Light" panose="020B0403030101060003" pitchFamily="34" charset="0"/>
              </a:rPr>
              <a:t>% - 80% introvert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Designing</a:t>
            </a:r>
            <a:endParaRPr lang="en-US" sz="2000" dirty="0">
              <a:latin typeface="Raleway Light" panose="020B04030301010600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Sketching, Drawing, Painting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Photography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Travelling, Hiking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Books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Raleway Light" panose="020B0403030101060003" pitchFamily="34" charset="0"/>
              </a:rPr>
              <a:t>Computer Science</a:t>
            </a:r>
            <a:endParaRPr lang="en-US" sz="2000" b="1" dirty="0">
              <a:latin typeface="Raleway Light" panose="020B04030301010600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" b="96250" l="10000" r="94063">
                        <a14:foregroundMark x1="32500" y1="36111" x2="32500" y2="36111"/>
                        <a14:foregroundMark x1="32813" y1="28611" x2="32813" y2="28611"/>
                        <a14:foregroundMark x1="57188" y1="95000" x2="57188" y2="95000"/>
                        <a14:foregroundMark x1="15521" y1="61250" x2="15521" y2="61250"/>
                        <a14:foregroundMark x1="38854" y1="67778" x2="38854" y2="67778"/>
                        <a14:foregroundMark x1="72396" y1="63889" x2="72396" y2="63889"/>
                        <a14:foregroundMark x1="84375" y1="26944" x2="84375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6" y="1323644"/>
            <a:ext cx="3453059" cy="2589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33" y="2948565"/>
            <a:ext cx="2300339" cy="31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28" y="1305674"/>
            <a:ext cx="6577744" cy="4933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6495" y="595901"/>
            <a:ext cx="387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My Team – Machine Learning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95024" y="6429374"/>
            <a:ext cx="2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Credits: Gavin Goddard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9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21669" y="2736503"/>
            <a:ext cx="8348662" cy="1384994"/>
            <a:chOff x="1814513" y="2248883"/>
            <a:chExt cx="8348662" cy="1384994"/>
          </a:xfrm>
        </p:grpSpPr>
        <p:sp>
          <p:nvSpPr>
            <p:cNvPr id="4" name="TextBox 3"/>
            <p:cNvSpPr txBox="1"/>
            <p:nvPr/>
          </p:nvSpPr>
          <p:spPr>
            <a:xfrm>
              <a:off x="1814513" y="2248883"/>
              <a:ext cx="6335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Raleway Light" panose="020B0403030101060003" pitchFamily="34" charset="0"/>
                </a:rPr>
                <a:t>Some things I can’t explain right now…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31826" y="3110657"/>
              <a:ext cx="4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Raleway Light" panose="020B0403030101060003" pitchFamily="34" charset="0"/>
                </a:rPr>
                <a:t>…I will refer to it as Magic!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514" y="2836755"/>
              <a:ext cx="1920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Raleway Light" panose="020B0403030101060003" pitchFamily="34" charset="0"/>
                </a:rPr>
                <a:t>Due to time limitation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48" y="859786"/>
            <a:ext cx="7026505" cy="524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264" y="398121"/>
            <a:ext cx="329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Black Box Representation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62429" y="1389657"/>
            <a:ext cx="6710491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aleway Medium" panose="020B0603030101060003" pitchFamily="34" charset="0"/>
              </a:rPr>
              <a:t>Why do we need this system?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Fast identification of unknown crowns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No dependency over other external identification </a:t>
            </a:r>
            <a:r>
              <a:rPr lang="en-US" dirty="0" smtClean="0">
                <a:latin typeface="Raleway Light" panose="020B0403030101060003" pitchFamily="34" charset="0"/>
              </a:rPr>
              <a:t>methods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Barcode, </a:t>
            </a:r>
            <a:r>
              <a:rPr lang="en-US" dirty="0" smtClean="0">
                <a:latin typeface="Raleway Light" panose="020B0403030101060003" pitchFamily="34" charset="0"/>
              </a:rPr>
              <a:t>RFID, Text </a:t>
            </a:r>
            <a:r>
              <a:rPr lang="en-US" dirty="0" smtClean="0">
                <a:latin typeface="Raleway Light" panose="020B0403030101060003" pitchFamily="34" charset="0"/>
              </a:rPr>
              <a:t>Labels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2429" y="3714184"/>
            <a:ext cx="731001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aleway Medium" panose="020B0603030101060003" pitchFamily="34" charset="0"/>
              </a:rPr>
              <a:t>Why Machine Learning and Computer Vision?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Removes redundant </a:t>
            </a:r>
            <a:r>
              <a:rPr lang="en-US" dirty="0" smtClean="0">
                <a:latin typeface="Raleway Light" panose="020B0403030101060003" pitchFamily="34" charset="0"/>
              </a:rPr>
              <a:t>information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color, contrast, perspective, lighting (to certain extent</a:t>
            </a:r>
            <a:r>
              <a:rPr lang="en-US" dirty="0" smtClean="0">
                <a:latin typeface="Raleway Light" panose="020B0403030101060003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Recognizes patterns in crown rather than actual </a:t>
            </a:r>
            <a:r>
              <a:rPr lang="en-US" dirty="0" smtClean="0">
                <a:latin typeface="Raleway Light" panose="020B0403030101060003" pitchFamily="34" charset="0"/>
              </a:rPr>
              <a:t>crown (features)</a:t>
            </a:r>
            <a:endParaRPr lang="en-US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03">
                        <a14:foregroundMark x1="80099" y1="33144" x2="79604" y2="40438"/>
                        <a14:foregroundMark x1="83564" y1="46272" x2="87030" y2="60373"/>
                        <a14:foregroundMark x1="92376" y1="63614" x2="95248" y2="64668"/>
                        <a14:foregroundMark x1="91683" y1="66126" x2="91584" y2="69125"/>
                        <a14:foregroundMark x1="92871" y1="66370" x2="92376" y2="70827"/>
                        <a14:foregroundMark x1="84455" y1="33306" x2="88218" y2="2188"/>
                        <a14:foregroundMark x1="87624" y1="14100" x2="89901" y2="2755"/>
                        <a14:foregroundMark x1="88614" y1="15316" x2="90990" y2="2350"/>
                        <a14:foregroundMark x1="89406" y1="2836" x2="89208" y2="1864"/>
                        <a14:foregroundMark x1="90396" y1="1945" x2="90396" y2="1945"/>
                        <a14:foregroundMark x1="90990" y1="2107" x2="90990" y2="2107"/>
                        <a14:foregroundMark x1="81089" y1="29984" x2="85050" y2="1216"/>
                        <a14:foregroundMark x1="87228" y1="2269" x2="86733" y2="1702"/>
                        <a14:foregroundMark x1="83762" y1="2431" x2="79703" y2="27634"/>
                        <a14:foregroundMark x1="80990" y1="13614" x2="82871" y2="1702"/>
                        <a14:foregroundMark x1="78218" y1="28039" x2="80990" y2="11102"/>
                        <a14:foregroundMark x1="66931" y1="27147" x2="66931" y2="27147"/>
                        <a14:foregroundMark x1="65743" y1="27310" x2="68614" y2="28282"/>
                        <a14:foregroundMark x1="64455" y1="29417" x2="65149" y2="26661"/>
                        <a14:foregroundMark x1="65842" y1="26661" x2="70000" y2="27877"/>
                        <a14:foregroundMark x1="69109" y1="27634" x2="80198" y2="26904"/>
                        <a14:foregroundMark x1="87228" y1="53890" x2="87228" y2="53890"/>
                        <a14:foregroundMark x1="86832" y1="53079" x2="86832" y2="53079"/>
                        <a14:foregroundMark x1="86337" y1="51216" x2="88020" y2="55429"/>
                        <a14:foregroundMark x1="86634" y1="50972" x2="88218" y2="57131"/>
                        <a14:foregroundMark x1="5446" y1="89222" x2="5644" y2="92464"/>
                        <a14:foregroundMark x1="5347" y1="92382" x2="94653" y2="81118"/>
                        <a14:foregroundMark x1="87426" y1="83063" x2="87426" y2="83063"/>
                        <a14:foregroundMark x1="90000" y1="82496" x2="90000" y2="82496"/>
                        <a14:foregroundMark x1="92277" y1="82415" x2="83168" y2="83793"/>
                        <a14:foregroundMark x1="95545" y1="81442" x2="95545" y2="81442"/>
                        <a14:backgroundMark x1="86634" y1="1053" x2="86634" y2="1053"/>
                        <a14:backgroundMark x1="84356" y1="1378" x2="84356" y2="1378"/>
                        <a14:backgroundMark x1="85050" y1="1297" x2="85050" y2="1297"/>
                        <a14:backgroundMark x1="89901" y1="10130" x2="89901" y2="10130"/>
                        <a14:backgroundMark x1="89802" y1="11994" x2="89802" y2="11994"/>
                        <a14:backgroundMark x1="90495" y1="8023" x2="86337" y2="30308"/>
                        <a14:backgroundMark x1="77327" y1="26499" x2="77327" y2="26499"/>
                        <a14:backgroundMark x1="39802" y1="96434" x2="39802" y2="96434"/>
                        <a14:backgroundMark x1="26040" y1="94489" x2="71881" y2="91734"/>
                        <a14:backgroundMark x1="86238" y1="84441" x2="90297" y2="83630"/>
                        <a14:backgroundMark x1="85446" y1="84036" x2="90891" y2="83225"/>
                        <a14:backgroundMark x1="59604" y1="88331" x2="18119" y2="93517"/>
                        <a14:backgroundMark x1="16634" y1="93274" x2="14950" y2="93193"/>
                        <a14:backgroundMark x1="1881" y1="88006" x2="3366" y2="98136"/>
                        <a14:backgroundMark x1="6832" y1="96272" x2="11386" y2="93679"/>
                        <a14:backgroundMark x1="10693" y1="93922" x2="12376" y2="93355"/>
                        <a14:backgroundMark x1="76040" y1="22609" x2="77228" y2="25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80" y="1766888"/>
            <a:ext cx="2800167" cy="34194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36182" y="949998"/>
            <a:ext cx="2259339" cy="5053254"/>
            <a:chOff x="7037061" y="928447"/>
            <a:chExt cx="2259339" cy="50532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5000145"/>
              <a:ext cx="1744989" cy="9815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0" y="3642913"/>
              <a:ext cx="1744989" cy="9815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1" y="2285680"/>
              <a:ext cx="1744989" cy="9815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928447"/>
              <a:ext cx="1744989" cy="981556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5904451" y="3288787"/>
            <a:ext cx="1438275" cy="587888"/>
          </a:xfrm>
          <a:prstGeom prst="rightArrow">
            <a:avLst>
              <a:gd name="adj1" fmla="val 37038"/>
              <a:gd name="adj2" fmla="val 824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63431" y="2950233"/>
            <a:ext cx="151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Raleway Light" panose="020B0403030101060003" pitchFamily="34" charset="0"/>
              </a:rPr>
              <a:t>Taking photos</a:t>
            </a:r>
            <a:endParaRPr lang="en-US" sz="1600" dirty="0">
              <a:latin typeface="Raleway Light" panose="020B04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3513" y="5327808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Project of Andrey </a:t>
            </a:r>
            <a:r>
              <a:rPr lang="en-US" dirty="0" err="1" smtClean="0">
                <a:latin typeface="Raleway" panose="020B0503030101060003" pitchFamily="34" charset="0"/>
              </a:rPr>
              <a:t>Gubenko</a:t>
            </a: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78" y="1582176"/>
            <a:ext cx="6625244" cy="3570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216" y="563001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Block Diagram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05574" y="2495550"/>
            <a:ext cx="3169748" cy="29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28" y="5400675"/>
            <a:ext cx="840599" cy="472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1" y="5400675"/>
            <a:ext cx="840599" cy="472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16" y="1149839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 Light" panose="020B0403030101060003" pitchFamily="34" charset="0"/>
              </a:rPr>
              <a:t>A lot of magic happens here…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3338" y="3105151"/>
            <a:ext cx="58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j-lt"/>
              </a:rPr>
              <a:t>Keras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3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502" y="563000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Crown Identification</a:t>
            </a:r>
            <a:endParaRPr lang="en-US" sz="2400" dirty="0"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1" y="220670"/>
            <a:ext cx="9961779" cy="6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186</Words>
  <Application>Microsoft Office PowerPoint</Application>
  <PresentationFormat>Widescreen</PresentationFormat>
  <Paragraphs>57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Raleway Light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Kulkarni</dc:creator>
  <cp:lastModifiedBy>Tushar Kulkarni</cp:lastModifiedBy>
  <cp:revision>35</cp:revision>
  <dcterms:created xsi:type="dcterms:W3CDTF">2018-08-06T02:05:26Z</dcterms:created>
  <dcterms:modified xsi:type="dcterms:W3CDTF">2018-08-07T22:33:32Z</dcterms:modified>
</cp:coreProperties>
</file>